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an ETL Pipeline with Azure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 structured approach to designing and implementing a robust ETL (Extract, Transform, Load) pipeline using key Azure services. This presentation will guide you through efficient data movement, transformation, and storage strategies, tailored for data engineers and architects.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Agenda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74965" y="1024414"/>
            <a:ext cx="8591550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Stages of Our Azure ETL Pipeline</a:t>
            </a:r>
            <a:endParaRPr lang="en-US" sz="3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65" y="1916192"/>
            <a:ext cx="964168" cy="11570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1896" y="2108954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Ingestion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31896" y="2525911"/>
            <a:ext cx="121235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From Blob Storage to Data Lake Gen2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65" y="3073241"/>
            <a:ext cx="964168" cy="11570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31896" y="3266003"/>
            <a:ext cx="243649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Transformation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31896" y="3682960"/>
            <a:ext cx="121235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Data Lake Gen2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5" y="4230291"/>
            <a:ext cx="964168" cy="11570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31896" y="4423053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31896" y="4840010"/>
            <a:ext cx="121235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Cosmos DB &amp; Synapse SQL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65" y="5387340"/>
            <a:ext cx="964168" cy="11570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31896" y="5580102"/>
            <a:ext cx="310145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Monitoring &amp; Optimization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31896" y="5997059"/>
            <a:ext cx="121235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Performance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65" y="6544389"/>
            <a:ext cx="964168" cy="115704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31896" y="6737152"/>
            <a:ext cx="262568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 &amp; Governance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31896" y="7154108"/>
            <a:ext cx="121235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Protecting Your Data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38355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1. Data Ingestion from Blob Storage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initial step involves extracting raw data efficiently from Azure Blob Storage, serving as our primary data source.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75796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Source: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Azure Blob Storage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19254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Tool: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Azure Data Factory (ADF) for pipeline orchestration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62712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Utilize ADF's Copy Activity to move data to Data Lake Gen2.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441829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Implement chunk-based copying for large files to enhance performance and reliability.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378"/>
            <a:ext cx="114039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2. Data Transformation in Data Lake Gen2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07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Once ingested, raw data undergoes crucial transformations within Azure Data Lake Gen2 to prepare it for analytical and operational use cases.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21881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Store raw data in optimized formats like Parquet or Avro for efficient querying and reduced storage costs.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21881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Mapping Data Flows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84929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ADF's Mapping Data Flows for sophisticated transformations (filtering, aggregation, joins) with a visual interface.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7614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98032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21881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Schema Drift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Enable schema drift detection to automatically handle evolving data formats without manual pipeline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5628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3. Loading Data into Cosmos DB for NoSQL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Post-transformation, refined data is loaded into Azure Cosmos DB, ideal for high-performance NoSQL applications.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Destination: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Azure Cosmos DB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95346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ADF facilitates seamless data transfer from Data Lake Gen2.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68546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Modeling: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Implement precise data mapping to ensure compatibility with Cosmos DB's flexible schema.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41745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Schedule pipelines for regular execution to maintain continuous data currency in NoSQL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5666"/>
            <a:ext cx="12669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4. Loading Data into Synapse SQL for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8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Alternatively, transformed data can be loaded into Azure Synapse SQL, powering enterprise-grade BI and OLAP workloads.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59029"/>
            <a:ext cx="130428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6664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81035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Loading Methods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810357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PolyBase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bulk copy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operations for high-throughput loading of large datasets into Synapse SQL.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67987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82357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 Enhancements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823579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materialized views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frequently accessed queries, significantly reducing query execution times.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69309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83680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Workload Optimization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5836801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 data partitioning and indexing strategies within Synapse SQL to align with common analytical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1768"/>
            <a:ext cx="11708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5. Monitoring &amp; 6. Security and Governance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7522"/>
            <a:ext cx="43779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Monitoring &amp; Optimization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896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ADF Monitor: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Track pipeline performance, activity logs, and debug 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472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Azure Monitor &amp; Log Analytics: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advanced metrics, custom alerts, and centralized log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627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Query 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Optimize data partitioning and indexing in Synapse SQL.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37522"/>
            <a:ext cx="370629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 &amp; Governance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6896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Azure Active Directory (AAD):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Implement Role-Based Access Control (RBAC) across all services.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947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Azure Key Vault: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Securely manage credentials, API keys, and encryption keys.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9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Auditing: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Enable comprehensive logging and auditing for data lineage and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611"/>
            <a:ext cx="7685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34452"/>
            <a:ext cx="2940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Integrated Ecosystem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Azure services provide a cohesive and scalable environment for complex ETL workloads.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Efficiency by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72487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ADF for orchestration, Data Lake Gen2 for transformation, and specialized databases for consumption.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234452"/>
            <a:ext cx="3489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72487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Prioritize monitoring, security, and governance for a robust and compliant data pipeline.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Ready to design your tailored Azure ETL solution? Let's connect to discuss your specific data requirements and architectural goals.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2025-07-10T10:18:48Z</dcterms:created>
  <dcterms:modified xsi:type="dcterms:W3CDTF">2025-07-10T10:18:48Z</dcterms:modified>
</cp:coreProperties>
</file>